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F3C6A-8C45-451B-8D7A-F5A13008D5E9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11EB6-5F53-400A-8BC7-7E27DC97D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3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11EB6-5F53-400A-8BC7-7E27DC97D8A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501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24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62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48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16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7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6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03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64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7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46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64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1BA31-1ACA-40A1-95D6-36AE45172D2A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BE6DA-F525-431C-B35F-97147C6CD1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4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3"/>
          <a:srcRect l="43530" t="33235" r="34786" b="35690"/>
          <a:stretch/>
        </p:blipFill>
        <p:spPr>
          <a:xfrm>
            <a:off x="1115616" y="1124744"/>
            <a:ext cx="7488832" cy="432048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732240" y="3349736"/>
            <a:ext cx="787504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endParaRPr lang="ru-RU" sz="1000" b="1" dirty="0">
              <a:latin typeface="Palatino Linotype" panose="0204050205050503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148064" y="4409735"/>
            <a:ext cx="132120" cy="145024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1</a:t>
            </a:r>
            <a:endParaRPr lang="ru-RU" sz="1100" dirty="0"/>
          </a:p>
        </p:txBody>
      </p:sp>
      <p:sp>
        <p:nvSpPr>
          <p:cNvPr id="6" name="Овал 5"/>
          <p:cNvSpPr/>
          <p:nvPr/>
        </p:nvSpPr>
        <p:spPr>
          <a:xfrm>
            <a:off x="5136167" y="4660568"/>
            <a:ext cx="144016" cy="145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1</a:t>
            </a:r>
            <a:endParaRPr lang="ru-RU" sz="1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546" y="3864547"/>
            <a:ext cx="176865" cy="198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19" y="4185499"/>
            <a:ext cx="1762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300" y="4187187"/>
            <a:ext cx="1762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Овал 16"/>
          <p:cNvSpPr/>
          <p:nvPr/>
        </p:nvSpPr>
        <p:spPr>
          <a:xfrm>
            <a:off x="5281494" y="4421362"/>
            <a:ext cx="144016" cy="123074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19" name="Овал 18"/>
          <p:cNvSpPr/>
          <p:nvPr/>
        </p:nvSpPr>
        <p:spPr>
          <a:xfrm>
            <a:off x="5432530" y="4399412"/>
            <a:ext cx="132120" cy="145024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3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260648"/>
            <a:ext cx="5832648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tabLst>
                <a:tab pos="2600325" algn="l"/>
                <a:tab pos="3253740" algn="l"/>
              </a:tabLst>
            </a:pP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>СХЕМА </a:t>
            </a: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>размещения торговых объектов на празднике </a:t>
            </a:r>
            <a:r>
              <a:rPr lang="ru-RU" sz="1600" b="1" dirty="0" smtClean="0"/>
              <a:t>«Масленицу провожаем, весну встречаем» </a:t>
            </a: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>02 марта 2025 г.</a:t>
            </a:r>
            <a:endParaRPr lang="ru-RU" sz="1400" b="1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600325" algn="l"/>
                <a:tab pos="3253740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г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Чернушка, площадь Нефтяников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5444120" y="4669050"/>
            <a:ext cx="144016" cy="145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3</a:t>
            </a:r>
            <a:endParaRPr lang="ru-RU" sz="1200" dirty="0"/>
          </a:p>
        </p:txBody>
      </p:sp>
      <p:sp>
        <p:nvSpPr>
          <p:cNvPr id="22" name="Овал 21"/>
          <p:cNvSpPr/>
          <p:nvPr/>
        </p:nvSpPr>
        <p:spPr>
          <a:xfrm>
            <a:off x="5281494" y="4669050"/>
            <a:ext cx="144016" cy="145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5805264"/>
            <a:ext cx="7776864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857397"/>
            <a:ext cx="175517" cy="19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331640" y="6093296"/>
            <a:ext cx="154946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331640" y="6309320"/>
            <a:ext cx="15494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07157" y="5857397"/>
            <a:ext cx="6449219" cy="159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- игровые аттракционы (карусель, спортивный батут, призовые и  др. небольшие аттракционы)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07158" y="6016456"/>
            <a:ext cx="7385322" cy="29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- общественное </a:t>
            </a:r>
            <a:r>
              <a:rPr lang="ru-RU" sz="1200" dirty="0" smtClean="0">
                <a:solidFill>
                  <a:schemeClr val="tx1"/>
                </a:solidFill>
              </a:rPr>
              <a:t>питание, розничная торговля </a:t>
            </a:r>
            <a:r>
              <a:rPr lang="ru-RU" sz="1200" dirty="0" smtClean="0">
                <a:solidFill>
                  <a:schemeClr val="tx1"/>
                </a:solidFill>
              </a:rPr>
              <a:t>(выпечка, напитки, </a:t>
            </a:r>
            <a:r>
              <a:rPr lang="ru-RU" sz="1200" dirty="0" err="1" smtClean="0">
                <a:solidFill>
                  <a:schemeClr val="tx1"/>
                </a:solidFill>
              </a:rPr>
              <a:t>сл.вата</a:t>
            </a:r>
            <a:r>
              <a:rPr lang="ru-RU" sz="1200" dirty="0" smtClean="0">
                <a:solidFill>
                  <a:schemeClr val="tx1"/>
                </a:solidFill>
              </a:rPr>
              <a:t>, поп-корн, фрукты в карамели и т.п.)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86587" y="6237312"/>
            <a:ext cx="3279980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- общественное питание (шашлык)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 flipH="1">
            <a:off x="5590693" y="4653192"/>
            <a:ext cx="137377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4</a:t>
            </a:r>
            <a:endParaRPr lang="ru-RU" sz="1200" dirty="0"/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214" y="3610046"/>
            <a:ext cx="176865" cy="198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Овал 26"/>
          <p:cNvSpPr/>
          <p:nvPr/>
        </p:nvSpPr>
        <p:spPr>
          <a:xfrm>
            <a:off x="5580296" y="4398903"/>
            <a:ext cx="132120" cy="145024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4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2607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70</Words>
  <Application>Microsoft Office PowerPoint</Application>
  <PresentationFormat>Экран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i.v.sofina</dc:creator>
  <cp:lastModifiedBy>Туктарова Лариса Николаевна</cp:lastModifiedBy>
  <cp:revision>37</cp:revision>
  <cp:lastPrinted>2025-02-14T03:39:57Z</cp:lastPrinted>
  <dcterms:created xsi:type="dcterms:W3CDTF">2023-08-07T08:23:26Z</dcterms:created>
  <dcterms:modified xsi:type="dcterms:W3CDTF">2025-02-17T12:04:29Z</dcterms:modified>
</cp:coreProperties>
</file>