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60" r:id="rId4"/>
    <p:sldId id="262" r:id="rId5"/>
    <p:sldId id="261" r:id="rId6"/>
    <p:sldId id="263" r:id="rId7"/>
    <p:sldId id="264" r:id="rId8"/>
  </p:sldIdLst>
  <p:sldSz cx="6858000" cy="9144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66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51200" y="1559908"/>
            <a:ext cx="3611126" cy="6658403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711201"/>
            <a:ext cx="4616035" cy="4165601"/>
          </a:xfrm>
        </p:spPr>
        <p:txBody>
          <a:bodyPr anchor="b">
            <a:normAutofit/>
          </a:bodyPr>
          <a:lstStyle>
            <a:lvl1pPr algn="l">
              <a:defRPr sz="33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5125157"/>
            <a:ext cx="3715688" cy="2551288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33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5994400"/>
            <a:ext cx="4916150" cy="203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00050" y="711200"/>
            <a:ext cx="6057900" cy="4165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1502" y="5125156"/>
            <a:ext cx="5460999" cy="6096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6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11200"/>
            <a:ext cx="6057900" cy="3860800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5486400"/>
            <a:ext cx="4787664" cy="2540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1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11200"/>
            <a:ext cx="5144840" cy="3860800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0101" y="4572000"/>
            <a:ext cx="4801850" cy="64346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5734760"/>
            <a:ext cx="4786771" cy="229164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1451" y="947499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69146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1074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572000"/>
            <a:ext cx="4786771" cy="22632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843974"/>
            <a:ext cx="4787664" cy="118242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11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13" y="711200"/>
            <a:ext cx="5144840" cy="3860800"/>
          </a:xfrm>
        </p:spPr>
        <p:txBody>
          <a:bodyPr anchor="ctr">
            <a:normAutofit/>
          </a:bodyPr>
          <a:lstStyle>
            <a:lvl1pPr algn="l">
              <a:defRPr sz="21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181600"/>
            <a:ext cx="4786771" cy="139982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604000"/>
            <a:ext cx="4786770" cy="14224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1451" y="947499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72151" y="369146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8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711200"/>
            <a:ext cx="5644244" cy="3860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0" y="5238045"/>
            <a:ext cx="4786771" cy="1117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6355648"/>
            <a:ext cx="4786770" cy="167075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0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5994400"/>
            <a:ext cx="4916150" cy="2032000"/>
          </a:xfrm>
        </p:spPr>
        <p:txBody>
          <a:bodyPr>
            <a:normAutofit/>
          </a:bodyPr>
          <a:lstStyle>
            <a:lvl1pPr algn="l">
              <a:defRPr sz="2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11201"/>
            <a:ext cx="4916150" cy="502356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48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4804" y="711200"/>
            <a:ext cx="1533146" cy="5892800"/>
          </a:xfrm>
        </p:spPr>
        <p:txBody>
          <a:bodyPr vert="eaVert">
            <a:normAutofit/>
          </a:bodyPr>
          <a:lstStyle>
            <a:lvl1pPr>
              <a:defRPr sz="2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711200"/>
            <a:ext cx="4387509" cy="7315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4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5994400"/>
            <a:ext cx="4916150" cy="203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1" y="711200"/>
            <a:ext cx="4916150" cy="502356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0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641599"/>
            <a:ext cx="4801851" cy="3093156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5983112"/>
            <a:ext cx="4801850" cy="2043289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3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5994400"/>
            <a:ext cx="4916150" cy="2032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00051" y="711201"/>
            <a:ext cx="2962475" cy="5023556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3496771" y="711200"/>
            <a:ext cx="2961179" cy="50122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46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5994400"/>
            <a:ext cx="4916150" cy="2032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711200"/>
            <a:ext cx="2787650" cy="812800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524001"/>
            <a:ext cx="2959100" cy="4210756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1263" y="755651"/>
            <a:ext cx="2823038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6772" y="1524000"/>
            <a:ext cx="2967529" cy="41994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3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1" y="5994400"/>
            <a:ext cx="4916150" cy="2032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3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0" y="711200"/>
            <a:ext cx="2400300" cy="2032000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711200"/>
            <a:ext cx="3329066" cy="7315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0" y="2946403"/>
            <a:ext cx="2400300" cy="278835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1930400"/>
            <a:ext cx="2672444" cy="1524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1500" y="1219200"/>
            <a:ext cx="2460731" cy="64008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2021" y="3657600"/>
            <a:ext cx="2673167" cy="2777067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" y="8229601"/>
            <a:ext cx="4358793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4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03006" y="5192890"/>
            <a:ext cx="1852842" cy="354471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051" y="5994400"/>
            <a:ext cx="4916150" cy="203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1" y="711201"/>
            <a:ext cx="4916150" cy="5023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684" y="8229605"/>
            <a:ext cx="900347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2B6749-104D-4AEB-96AF-50C1CC5C2B77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050" y="8229601"/>
            <a:ext cx="4358793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820" y="7437972"/>
            <a:ext cx="642680" cy="893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1478C1-F472-4B0D-A9D6-BA9C60F7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3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3A69E3-696E-4A5C-809C-F322372E1260}"/>
              </a:ext>
            </a:extLst>
          </p:cNvPr>
          <p:cNvSpPr/>
          <p:nvPr/>
        </p:nvSpPr>
        <p:spPr>
          <a:xfrm>
            <a:off x="6753331" y="2938258"/>
            <a:ext cx="6096000" cy="4121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Муниципальный проект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«Открывай интересное новое»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  <a:p>
            <a:pPr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4400" dirty="0">
              <a:solidFill>
                <a:srgbClr val="3366C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78"/>
            <a:ext cx="6858000" cy="907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1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3A69E3-696E-4A5C-809C-F322372E1260}"/>
              </a:ext>
            </a:extLst>
          </p:cNvPr>
          <p:cNvSpPr/>
          <p:nvPr/>
        </p:nvSpPr>
        <p:spPr>
          <a:xfrm>
            <a:off x="6753331" y="2938258"/>
            <a:ext cx="6096000" cy="4121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Муниципальный проект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«Открывай интересное новое»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  <a:p>
            <a:pPr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4400" dirty="0">
              <a:solidFill>
                <a:srgbClr val="3366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5694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239" y="1569493"/>
            <a:ext cx="5727521" cy="730410"/>
          </a:xfrm>
          <a:prstGeom prst="rect">
            <a:avLst/>
          </a:prstGeom>
          <a:noFill/>
        </p:spPr>
        <p:txBody>
          <a:bodyPr wrap="square" lIns="266145" tIns="133073" rIns="266145" bIns="133073">
            <a:spAutoFit/>
          </a:bodyPr>
          <a:lstStyle/>
          <a:p>
            <a:pPr algn="ctr"/>
            <a:r>
              <a:rPr lang="ru-RU" sz="3000" b="1" dirty="0">
                <a:solidFill>
                  <a:srgbClr val="0066CC"/>
                </a:solidFill>
              </a:rPr>
              <a:t>ЦЕЛИ ПРОЕКТА:</a:t>
            </a:r>
            <a:endParaRPr lang="ru-RU" sz="3000" b="1" dirty="0">
              <a:solidFill>
                <a:srgbClr val="0066CC"/>
              </a:solidFill>
            </a:endParaRPr>
          </a:p>
        </p:txBody>
      </p:sp>
      <p:sp>
        <p:nvSpPr>
          <p:cNvPr id="7" name="Объект 9"/>
          <p:cNvSpPr txBox="1">
            <a:spLocks/>
          </p:cNvSpPr>
          <p:nvPr/>
        </p:nvSpPr>
        <p:spPr>
          <a:xfrm>
            <a:off x="170776" y="2432720"/>
            <a:ext cx="6230024" cy="6351062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содействие комплексному развитию внутреннего и въездного туризма в Чернушинском городском округе за счёт создания условий для формирования и продвижения качественного туристского продукта, конкурентоспособного на внутреннем и мировом рынках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endParaRPr lang="ru-RU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формирование и развитие в Чернушинском городском округе сферы туризма, как нового вида экономической деятельности, и создание благоприятных условий для жителей и гостей района в туристских услугах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развитие индустрии детского туризма в Чернушинском городском округе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интеграция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детей в туристическое пространство и раскрытие в нем детского потенциала через комплекс инновационных туристических мероприятий</a:t>
            </a: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74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3A69E3-696E-4A5C-809C-F322372E1260}"/>
              </a:ext>
            </a:extLst>
          </p:cNvPr>
          <p:cNvSpPr/>
          <p:nvPr/>
        </p:nvSpPr>
        <p:spPr>
          <a:xfrm>
            <a:off x="6753331" y="2938258"/>
            <a:ext cx="6096000" cy="4121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Муниципальный проект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«Открывай интересное новое»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  <a:p>
            <a:pPr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4400" dirty="0">
              <a:solidFill>
                <a:srgbClr val="3366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5694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239" y="1569493"/>
            <a:ext cx="6188092" cy="1192075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wrap="square" lIns="266145" tIns="133073" rIns="266145" bIns="133073">
            <a:spAutoFit/>
          </a:bodyPr>
          <a:lstStyle/>
          <a:p>
            <a:pPr algn="ctr"/>
            <a:r>
              <a:rPr lang="ru-RU" sz="3000" b="1" dirty="0">
                <a:solidFill>
                  <a:srgbClr val="0066CC"/>
                </a:solidFill>
              </a:rPr>
              <a:t>ПЛАНИРУЕМЫЕ МЕРОПРИЯТИЯ В РАМКАХ ПРОЕКТА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82044" y="3428992"/>
            <a:ext cx="2867891" cy="867737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Создание Детского совета по туризму</a:t>
            </a: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4500" b="1" dirty="0">
              <a:solidFill>
                <a:schemeClr val="tx1"/>
              </a:solidFill>
            </a:endParaRP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16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269" y="3130942"/>
            <a:ext cx="3498727" cy="23315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3" y="5567350"/>
            <a:ext cx="3536659" cy="2651775"/>
          </a:xfrm>
          <a:prstGeom prst="rect">
            <a:avLst/>
          </a:prstGeom>
        </p:spPr>
      </p:pic>
      <p:pic>
        <p:nvPicPr>
          <p:cNvPr id="19" name="Рисунок 18"/>
          <p:cNvPicPr>
            <a:picLocks noGrp="1" noChangeAspect="1"/>
          </p:cNvPicPr>
          <p:nvPr>
            <p:ph type="pic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" b="3718"/>
          <a:stretch>
            <a:fillRect/>
          </a:stretch>
        </p:blipFill>
        <p:spPr>
          <a:xfrm>
            <a:off x="5313808" y="7769077"/>
            <a:ext cx="1544192" cy="1318148"/>
          </a:xfrm>
          <a:prstGeom prst="rect">
            <a:avLst/>
          </a:prstGeom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797301" y="6169321"/>
            <a:ext cx="2867891" cy="1599756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Реализация подпроекта «Туристическая суббота»</a:t>
            </a: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56607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3A69E3-696E-4A5C-809C-F322372E1260}"/>
              </a:ext>
            </a:extLst>
          </p:cNvPr>
          <p:cNvSpPr/>
          <p:nvPr/>
        </p:nvSpPr>
        <p:spPr>
          <a:xfrm>
            <a:off x="6753331" y="2938258"/>
            <a:ext cx="6096000" cy="4121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Муниципальный проект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«Открывай интересное новое»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  <a:p>
            <a:pPr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4400" dirty="0">
              <a:solidFill>
                <a:srgbClr val="3366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5694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239" y="1569493"/>
            <a:ext cx="6188092" cy="1192075"/>
          </a:xfrm>
          <a:prstGeom prst="rect">
            <a:avLst/>
          </a:prstGeom>
          <a:noFill/>
        </p:spPr>
        <p:txBody>
          <a:bodyPr wrap="square" lIns="266145" tIns="133073" rIns="266145" bIns="133073">
            <a:spAutoFit/>
          </a:bodyPr>
          <a:lstStyle/>
          <a:p>
            <a:pPr algn="ctr"/>
            <a:r>
              <a:rPr lang="ru-RU" sz="3000" b="1" dirty="0">
                <a:solidFill>
                  <a:srgbClr val="0066CC"/>
                </a:solidFill>
              </a:rPr>
              <a:t>ПЛАНИРУЕМЫЕ МЕРОПРИЯТИЯ В РАМКАХ ПРОЕКТА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94115" y="3304269"/>
            <a:ext cx="3099390" cy="108834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300" b="1" dirty="0">
                <a:solidFill>
                  <a:schemeClr val="tx1"/>
                </a:solidFill>
              </a:rPr>
              <a:t>участие детей в федеральных и краевых конкурсах в области туризма</a:t>
            </a: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4500" b="1" dirty="0">
              <a:solidFill>
                <a:schemeClr val="tx1"/>
              </a:solidFill>
            </a:endParaRP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1600" b="1" dirty="0"/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" b="3718"/>
          <a:stretch>
            <a:fillRect/>
          </a:stretch>
        </p:blipFill>
        <p:spPr>
          <a:xfrm>
            <a:off x="5313808" y="7769077"/>
            <a:ext cx="1544192" cy="1318148"/>
          </a:xfrm>
          <a:prstGeom prst="rect">
            <a:avLst/>
          </a:prstGeom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09864" y="5265774"/>
            <a:ext cx="2867891" cy="1153635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Организация работы детского лагеря «Детство без границ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1600" b="1" dirty="0"/>
          </a:p>
        </p:txBody>
      </p:sp>
      <p:pic>
        <p:nvPicPr>
          <p:cNvPr id="15" name="Picture 2" descr="https://sun9-57.userapi.com/impg/7wre5gtwR2nC-au_t_JfizfbXqvWWc5VmGcSlQ/llZv0a62smI.jpg?size=1280x851&amp;quality=95&amp;sign=c6593bcaa5658c46a6919d2c35e1921a&amp;type=album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51" y="2911437"/>
            <a:ext cx="3007296" cy="199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sun9-43.userapi.com/impg/9FILqGQm-L8ywxpJWyVngdts7FK8wb0k0g8QlQ/FJr1INuVuFk.jpg?size=1280x960&amp;quality=95&amp;sign=827f206384e1fd6e8ad2ffbe49f673f9&amp;type=album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4" y="6507723"/>
            <a:ext cx="3134885" cy="235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sun9-46.userapi.com/impg/garmmQ__SjBJVJBCzlcX68zc0LIZRQu8kQlxBA/Wi1Sp5ARXkI.jpg?size=1280x960&amp;quality=95&amp;sign=85c66ce0e3d01add214b6e310a09208d&amp;type=album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5057748"/>
            <a:ext cx="2971801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66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3A69E3-696E-4A5C-809C-F322372E1260}"/>
              </a:ext>
            </a:extLst>
          </p:cNvPr>
          <p:cNvSpPr/>
          <p:nvPr/>
        </p:nvSpPr>
        <p:spPr>
          <a:xfrm>
            <a:off x="6753331" y="2938258"/>
            <a:ext cx="6096000" cy="4121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Муниципальный проект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«Открывай интересное новое»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  <a:p>
            <a:pPr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4400" dirty="0">
              <a:solidFill>
                <a:srgbClr val="3366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5694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239" y="1569493"/>
            <a:ext cx="6188092" cy="1192075"/>
          </a:xfrm>
          <a:prstGeom prst="rect">
            <a:avLst/>
          </a:prstGeom>
          <a:noFill/>
        </p:spPr>
        <p:txBody>
          <a:bodyPr wrap="square" lIns="266145" tIns="133073" rIns="266145" bIns="133073">
            <a:spAutoFit/>
          </a:bodyPr>
          <a:lstStyle/>
          <a:p>
            <a:pPr algn="ctr"/>
            <a:r>
              <a:rPr lang="ru-RU" sz="3000" b="1" dirty="0">
                <a:solidFill>
                  <a:srgbClr val="0066CC"/>
                </a:solidFill>
              </a:rPr>
              <a:t>ПЛАНИРУЕМЫЕ</a:t>
            </a:r>
            <a:r>
              <a:rPr lang="ru-RU" sz="3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66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000" b="1" dirty="0">
                <a:solidFill>
                  <a:srgbClr val="0066CC"/>
                </a:solidFill>
              </a:rPr>
              <a:t>МЕРОПРИЯТИЯ В РАМКАХ ПРОЕКТА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87262" y="2978153"/>
            <a:ext cx="2867891" cy="8677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900" b="1" dirty="0">
                <a:solidFill>
                  <a:schemeClr val="tx1"/>
                </a:solidFill>
              </a:rPr>
              <a:t>Заключение соглашений о сотрудничестве в сфере туризма</a:t>
            </a: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4500" b="1" dirty="0">
              <a:solidFill>
                <a:schemeClr val="tx1"/>
              </a:solidFill>
            </a:endParaRP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1600" b="1" dirty="0"/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" b="3718"/>
          <a:stretch>
            <a:fillRect/>
          </a:stretch>
        </p:blipFill>
        <p:spPr>
          <a:xfrm>
            <a:off x="5313808" y="7769077"/>
            <a:ext cx="1544192" cy="1318148"/>
          </a:xfrm>
          <a:prstGeom prst="rect">
            <a:avLst/>
          </a:prstGeom>
        </p:spPr>
      </p:pic>
      <p:pic>
        <p:nvPicPr>
          <p:cNvPr id="10" name="Picture 2" descr="https://sun9-17.userapi.com/impg/67lP7DA0YJGlmCs8WOattnFygPKme1innbI4Ew/pFxFJZ7jYog.jpg?size=1280x963&amp;quality=95&amp;sign=8da13ef777177426115a09ad29397f09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20" y="3499893"/>
            <a:ext cx="3871442" cy="29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un9-39.userapi.com/impg/hZ7qJ4HqOnS-eIPt7STC97JELPsxGJXx4HRXcw/L2iZXPN8x3Q.jpg?size=1280x960&amp;quality=95&amp;sign=62d9258c9bce4769b1834c04e5521759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85" y="5736395"/>
            <a:ext cx="3913321" cy="29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13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3A69E3-696E-4A5C-809C-F322372E1260}"/>
              </a:ext>
            </a:extLst>
          </p:cNvPr>
          <p:cNvSpPr/>
          <p:nvPr/>
        </p:nvSpPr>
        <p:spPr>
          <a:xfrm>
            <a:off x="6753331" y="2938258"/>
            <a:ext cx="6096000" cy="4121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Муниципальный проект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«Открывай интересное новое»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  <a:p>
            <a:pPr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4400" dirty="0">
              <a:solidFill>
                <a:srgbClr val="3366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5694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239" y="1569493"/>
            <a:ext cx="6188092" cy="1192075"/>
          </a:xfrm>
          <a:prstGeom prst="rect">
            <a:avLst/>
          </a:prstGeom>
          <a:noFill/>
        </p:spPr>
        <p:txBody>
          <a:bodyPr wrap="square" lIns="266145" tIns="133073" rIns="266145" bIns="133073">
            <a:spAutoFit/>
          </a:bodyPr>
          <a:lstStyle/>
          <a:p>
            <a:pPr algn="ctr"/>
            <a:r>
              <a:rPr lang="ru-RU" sz="3000" b="1" dirty="0">
                <a:solidFill>
                  <a:srgbClr val="0066CC"/>
                </a:solidFill>
              </a:rPr>
              <a:t>ПЛАНИРУЕМЫЕ МЕРОПРИЯТИЯ В РАМКАХ ПРОЕКТА</a:t>
            </a:r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" b="3718"/>
          <a:stretch>
            <a:fillRect/>
          </a:stretch>
        </p:blipFill>
        <p:spPr>
          <a:xfrm>
            <a:off x="5313808" y="7769077"/>
            <a:ext cx="1544192" cy="1318148"/>
          </a:xfrm>
          <a:prstGeom prst="rect">
            <a:avLst/>
          </a:prstGeom>
        </p:spPr>
      </p:pic>
      <p:pic>
        <p:nvPicPr>
          <p:cNvPr id="9" name="Picture 4" descr="https://sun9-27.userapi.com/impg/TRTS6lznWseNPvrrtzRBY46CIuFg_T8Nz-7g9Q/qtfw8TpbLvY.jpg?size=1600x738&amp;quality=96&amp;sign=6a0aca23db409b8746c60890f67055d3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0" y="4147430"/>
            <a:ext cx="6313183" cy="29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446472" y="3259303"/>
            <a:ext cx="5083304" cy="86773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800" b="1" dirty="0">
                <a:solidFill>
                  <a:schemeClr val="tx1"/>
                </a:solidFill>
              </a:rPr>
              <a:t>Организация и проведение мероприятий, посвящённых Всемирному  дню туризма</a:t>
            </a: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4500" b="1" dirty="0">
              <a:solidFill>
                <a:schemeClr val="tx1"/>
              </a:solidFill>
            </a:endParaRP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4500" b="1" dirty="0" smtClean="0">
              <a:solidFill>
                <a:schemeClr val="tx1"/>
              </a:solidFill>
            </a:endParaRPr>
          </a:p>
          <a:p>
            <a:endParaRPr lang="ru-RU" sz="1600" b="1" dirty="0"/>
          </a:p>
        </p:txBody>
      </p:sp>
      <p:pic>
        <p:nvPicPr>
          <p:cNvPr id="14" name="Picture 4" descr="Международные путешествия и туриз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7" y="2997727"/>
            <a:ext cx="1076127" cy="107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76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B3A69E3-696E-4A5C-809C-F322372E1260}"/>
              </a:ext>
            </a:extLst>
          </p:cNvPr>
          <p:cNvSpPr/>
          <p:nvPr/>
        </p:nvSpPr>
        <p:spPr>
          <a:xfrm>
            <a:off x="6753331" y="2938258"/>
            <a:ext cx="6096000" cy="41211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Муниципальный проект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haroni" panose="02010803020104030203" pitchFamily="2" charset="-79"/>
              </a:rPr>
              <a:t>«Открывай интересное новое»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  <a:p>
            <a:pPr defTabSz="46671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4400" dirty="0">
              <a:solidFill>
                <a:srgbClr val="3366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5694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239" y="1569493"/>
            <a:ext cx="6188092" cy="1192075"/>
          </a:xfrm>
          <a:prstGeom prst="rect">
            <a:avLst/>
          </a:prstGeom>
          <a:noFill/>
        </p:spPr>
        <p:txBody>
          <a:bodyPr wrap="square" lIns="266145" tIns="133073" rIns="266145" bIns="133073">
            <a:spAutoFit/>
          </a:bodyPr>
          <a:lstStyle/>
          <a:p>
            <a:pPr algn="ctr"/>
            <a:r>
              <a:rPr lang="ru-RU" sz="3000" b="1" dirty="0">
                <a:solidFill>
                  <a:srgbClr val="0066CC"/>
                </a:solidFill>
              </a:rPr>
              <a:t>ПЛАНИРУЕМЫЕ МЕРОПРИЯТИЯ В РАМКАХ ПРОЕКТА</a:t>
            </a:r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" b="3718"/>
          <a:stretch>
            <a:fillRect/>
          </a:stretch>
        </p:blipFill>
        <p:spPr>
          <a:xfrm>
            <a:off x="5313808" y="7769077"/>
            <a:ext cx="1544192" cy="1318148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52662" y="2568235"/>
            <a:ext cx="6096000" cy="86472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565442" indent="-565442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96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25125" indent="-471202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6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30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97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97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97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97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97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97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/>
          </a:p>
          <a:p>
            <a:pPr marL="0" indent="0" algn="ctr">
              <a:buFont typeface="Wingdings 3" charset="2"/>
              <a:buNone/>
            </a:pPr>
            <a:r>
              <a:rPr lang="ru-RU" sz="6200" b="1" dirty="0" smtClean="0"/>
              <a:t>«Конкурс среди образовательных учреждений Чернушинского городского округа»</a:t>
            </a:r>
          </a:p>
          <a:p>
            <a:endParaRPr lang="ru-RU" sz="11200" b="1" cap="all" dirty="0">
              <a:ln w="3175" cmpd="sng">
                <a:noFill/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s://static.tildacdn.com/tild3563-3735-4065-b864-623930366435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3" y="3357461"/>
            <a:ext cx="5610977" cy="374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1288291" y="7147238"/>
            <a:ext cx="3859115" cy="180549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565442" indent="-565442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96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225125" indent="-471202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63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30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97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97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97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97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97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753923" rtl="0" eaLnBrk="1" latinLnBrk="0" hangingPunct="1">
              <a:spcBef>
                <a:spcPts val="1649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97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 smtClean="0"/>
          </a:p>
          <a:p>
            <a:pPr marL="0" indent="0" algn="ctr">
              <a:buNone/>
            </a:pPr>
            <a:r>
              <a:rPr lang="ru-RU" sz="6400" b="1" dirty="0"/>
              <a:t>Победители конкурса среди образовательных учреждений Чернушинского городского округа и самые активные учащиеся будут награждены туристической поездкой</a:t>
            </a:r>
          </a:p>
          <a:p>
            <a:endParaRPr lang="ru-RU" sz="11200" b="1" cap="all" dirty="0">
              <a:ln w="3175" cmpd="sng">
                <a:noFill/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0" descr="Статистика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0" y="7437549"/>
            <a:ext cx="990600" cy="99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53742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414</TotalTime>
  <Words>235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Aharoni</vt:lpstr>
      <vt:lpstr>Arial Narrow</vt:lpstr>
      <vt:lpstr>Cambria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проект «Моя семья. Мой город. Мой успех»</dc:title>
  <dc:creator>User</dc:creator>
  <cp:lastModifiedBy>User</cp:lastModifiedBy>
  <cp:revision>19</cp:revision>
  <cp:lastPrinted>2024-05-28T10:43:14Z</cp:lastPrinted>
  <dcterms:created xsi:type="dcterms:W3CDTF">2024-05-28T06:59:27Z</dcterms:created>
  <dcterms:modified xsi:type="dcterms:W3CDTF">2024-06-24T05:07:10Z</dcterms:modified>
</cp:coreProperties>
</file>