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59" r:id="rId3"/>
    <p:sldId id="261" r:id="rId4"/>
    <p:sldId id="263" r:id="rId5"/>
    <p:sldId id="266" r:id="rId6"/>
    <p:sldId id="270" r:id="rId7"/>
    <p:sldId id="267" r:id="rId8"/>
    <p:sldId id="271" r:id="rId9"/>
  </p:sldIdLst>
  <p:sldSz cx="6858000" cy="9906000" type="A4"/>
  <p:notesSz cx="6808788" cy="9940925"/>
  <p:defaultTextStyle>
    <a:defPPr>
      <a:defRPr lang="ru-RU"/>
    </a:defPPr>
    <a:lvl1pPr marL="0" algn="l" defTabSz="1010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5449" algn="l" defTabSz="1010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0898" algn="l" defTabSz="1010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6350" algn="l" defTabSz="1010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21799" algn="l" defTabSz="1010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7248" algn="l" defTabSz="1010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32697" algn="l" defTabSz="1010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38146" algn="l" defTabSz="1010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43598" algn="l" defTabSz="101089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02" y="-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0" y="-96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0FBFE-7CF9-4ACD-B0C4-4C98063C6E93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103C5-E18C-4FF6-A1C1-E779B4DF1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890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1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4058D-735F-45D1-9FD2-C53D61BFB94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96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7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451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1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CE87A-78EF-43C9-B35D-407788FB0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82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08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5449" algn="l" defTabSz="10108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0898" algn="l" defTabSz="10108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16350" algn="l" defTabSz="10108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21799" algn="l" defTabSz="10108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27248" algn="l" defTabSz="10108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3032697" algn="l" defTabSz="10108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538146" algn="l" defTabSz="10108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4043598" algn="l" defTabSz="10108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96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CE87A-78EF-43C9-B35D-407788FB0A8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31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6" y="3077298"/>
            <a:ext cx="5829299" cy="21233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3" y="5613405"/>
            <a:ext cx="4800601" cy="25315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5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0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6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2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7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32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38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43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6" y="396716"/>
            <a:ext cx="1543050" cy="84522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96716"/>
            <a:ext cx="4514850" cy="845220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41" y="6365535"/>
            <a:ext cx="5829299" cy="196744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41" y="4198602"/>
            <a:ext cx="5829299" cy="21669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5054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08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163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2179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72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326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381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435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8" y="2311416"/>
            <a:ext cx="3028951" cy="6537501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6" y="2311416"/>
            <a:ext cx="3028951" cy="6537501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5" y="2217393"/>
            <a:ext cx="3030142" cy="92410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05449" indent="0">
              <a:buNone/>
              <a:defRPr sz="2000" b="1"/>
            </a:lvl2pPr>
            <a:lvl3pPr marL="1010898" indent="0">
              <a:buNone/>
              <a:defRPr sz="2000" b="1"/>
            </a:lvl3pPr>
            <a:lvl4pPr marL="1516350" indent="0">
              <a:buNone/>
              <a:defRPr sz="1700" b="1"/>
            </a:lvl4pPr>
            <a:lvl5pPr marL="2021799" indent="0">
              <a:buNone/>
              <a:defRPr sz="1700" b="1"/>
            </a:lvl5pPr>
            <a:lvl6pPr marL="2527248" indent="0">
              <a:buNone/>
              <a:defRPr sz="1700" b="1"/>
            </a:lvl6pPr>
            <a:lvl7pPr marL="3032697" indent="0">
              <a:buNone/>
              <a:defRPr sz="1700" b="1"/>
            </a:lvl7pPr>
            <a:lvl8pPr marL="3538146" indent="0">
              <a:buNone/>
              <a:defRPr sz="1700" b="1"/>
            </a:lvl8pPr>
            <a:lvl9pPr marL="4043598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5" y="3141491"/>
            <a:ext cx="3030142" cy="5707416"/>
          </a:xfrm>
        </p:spPr>
        <p:txBody>
          <a:bodyPr/>
          <a:lstStyle>
            <a:lvl1pPr>
              <a:defRPr sz="2900"/>
            </a:lvl1pPr>
            <a:lvl2pPr>
              <a:defRPr sz="20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9" y="2217393"/>
            <a:ext cx="3031333" cy="92410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05449" indent="0">
              <a:buNone/>
              <a:defRPr sz="2000" b="1"/>
            </a:lvl2pPr>
            <a:lvl3pPr marL="1010898" indent="0">
              <a:buNone/>
              <a:defRPr sz="2000" b="1"/>
            </a:lvl3pPr>
            <a:lvl4pPr marL="1516350" indent="0">
              <a:buNone/>
              <a:defRPr sz="1700" b="1"/>
            </a:lvl4pPr>
            <a:lvl5pPr marL="2021799" indent="0">
              <a:buNone/>
              <a:defRPr sz="1700" b="1"/>
            </a:lvl5pPr>
            <a:lvl6pPr marL="2527248" indent="0">
              <a:buNone/>
              <a:defRPr sz="1700" b="1"/>
            </a:lvl6pPr>
            <a:lvl7pPr marL="3032697" indent="0">
              <a:buNone/>
              <a:defRPr sz="1700" b="1"/>
            </a:lvl7pPr>
            <a:lvl8pPr marL="3538146" indent="0">
              <a:buNone/>
              <a:defRPr sz="1700" b="1"/>
            </a:lvl8pPr>
            <a:lvl9pPr marL="4043598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9" y="3141491"/>
            <a:ext cx="3031333" cy="5707416"/>
          </a:xfrm>
        </p:spPr>
        <p:txBody>
          <a:bodyPr/>
          <a:lstStyle>
            <a:lvl1pPr>
              <a:defRPr sz="2900"/>
            </a:lvl1pPr>
            <a:lvl2pPr>
              <a:defRPr sz="20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10" y="394406"/>
            <a:ext cx="2256233" cy="16785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5" y="394417"/>
            <a:ext cx="3833814" cy="8454498"/>
          </a:xfrm>
        </p:spPr>
        <p:txBody>
          <a:bodyPr/>
          <a:lstStyle>
            <a:lvl1pPr>
              <a:defRPr sz="3500"/>
            </a:lvl1pPr>
            <a:lvl2pPr>
              <a:defRPr sz="3200"/>
            </a:lvl2pPr>
            <a:lvl3pPr>
              <a:defRPr sz="29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10" y="2072941"/>
            <a:ext cx="2256233" cy="6775983"/>
          </a:xfrm>
        </p:spPr>
        <p:txBody>
          <a:bodyPr/>
          <a:lstStyle>
            <a:lvl1pPr marL="0" indent="0">
              <a:buNone/>
              <a:defRPr sz="1500"/>
            </a:lvl1pPr>
            <a:lvl2pPr marL="505449" indent="0">
              <a:buNone/>
              <a:defRPr sz="1200"/>
            </a:lvl2pPr>
            <a:lvl3pPr marL="1010898" indent="0">
              <a:buNone/>
              <a:defRPr sz="1200"/>
            </a:lvl3pPr>
            <a:lvl4pPr marL="1516350" indent="0">
              <a:buNone/>
              <a:defRPr sz="1200"/>
            </a:lvl4pPr>
            <a:lvl5pPr marL="2021799" indent="0">
              <a:buNone/>
              <a:defRPr sz="1200"/>
            </a:lvl5pPr>
            <a:lvl6pPr marL="2527248" indent="0">
              <a:buNone/>
              <a:defRPr sz="1200"/>
            </a:lvl6pPr>
            <a:lvl7pPr marL="3032697" indent="0">
              <a:buNone/>
              <a:defRPr sz="1200"/>
            </a:lvl7pPr>
            <a:lvl8pPr marL="3538146" indent="0">
              <a:buNone/>
              <a:defRPr sz="1200"/>
            </a:lvl8pPr>
            <a:lvl9pPr marL="404359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21" y="6934210"/>
            <a:ext cx="4114800" cy="8186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21" y="885125"/>
            <a:ext cx="4114800" cy="5943600"/>
          </a:xfrm>
        </p:spPr>
        <p:txBody>
          <a:bodyPr/>
          <a:lstStyle>
            <a:lvl1pPr marL="0" indent="0">
              <a:buNone/>
              <a:defRPr sz="3500"/>
            </a:lvl1pPr>
            <a:lvl2pPr marL="505449" indent="0">
              <a:buNone/>
              <a:defRPr sz="3200"/>
            </a:lvl2pPr>
            <a:lvl3pPr marL="1010898" indent="0">
              <a:buNone/>
              <a:defRPr sz="2900"/>
            </a:lvl3pPr>
            <a:lvl4pPr marL="1516350" indent="0">
              <a:buNone/>
              <a:defRPr sz="2000"/>
            </a:lvl4pPr>
            <a:lvl5pPr marL="2021799" indent="0">
              <a:buNone/>
              <a:defRPr sz="2000"/>
            </a:lvl5pPr>
            <a:lvl6pPr marL="2527248" indent="0">
              <a:buNone/>
              <a:defRPr sz="2000"/>
            </a:lvl6pPr>
            <a:lvl7pPr marL="3032697" indent="0">
              <a:buNone/>
              <a:defRPr sz="2000"/>
            </a:lvl7pPr>
            <a:lvl8pPr marL="3538146" indent="0">
              <a:buNone/>
              <a:defRPr sz="2000"/>
            </a:lvl8pPr>
            <a:lvl9pPr marL="404359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21" y="7752830"/>
            <a:ext cx="4114800" cy="1162577"/>
          </a:xfrm>
        </p:spPr>
        <p:txBody>
          <a:bodyPr/>
          <a:lstStyle>
            <a:lvl1pPr marL="0" indent="0">
              <a:buNone/>
              <a:defRPr sz="1500"/>
            </a:lvl1pPr>
            <a:lvl2pPr marL="505449" indent="0">
              <a:buNone/>
              <a:defRPr sz="1200"/>
            </a:lvl2pPr>
            <a:lvl3pPr marL="1010898" indent="0">
              <a:buNone/>
              <a:defRPr sz="1200"/>
            </a:lvl3pPr>
            <a:lvl4pPr marL="1516350" indent="0">
              <a:buNone/>
              <a:defRPr sz="1200"/>
            </a:lvl4pPr>
            <a:lvl5pPr marL="2021799" indent="0">
              <a:buNone/>
              <a:defRPr sz="1200"/>
            </a:lvl5pPr>
            <a:lvl6pPr marL="2527248" indent="0">
              <a:buNone/>
              <a:defRPr sz="1200"/>
            </a:lvl6pPr>
            <a:lvl7pPr marL="3032697" indent="0">
              <a:buNone/>
              <a:defRPr sz="1200"/>
            </a:lvl7pPr>
            <a:lvl8pPr marL="3538146" indent="0">
              <a:buNone/>
              <a:defRPr sz="1200"/>
            </a:lvl8pPr>
            <a:lvl9pPr marL="404359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rgbClr val="DCDFF7"/>
            </a:gs>
            <a:gs pos="99000">
              <a:srgbClr val="FF0000"/>
            </a:gs>
            <a:gs pos="2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6" y="396705"/>
            <a:ext cx="6172199" cy="1650999"/>
          </a:xfrm>
          <a:prstGeom prst="rect">
            <a:avLst/>
          </a:prstGeom>
        </p:spPr>
        <p:txBody>
          <a:bodyPr vert="horz" lIns="101091" tIns="50543" rIns="101091" bIns="5054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6" y="2311416"/>
            <a:ext cx="6172199" cy="6537501"/>
          </a:xfrm>
          <a:prstGeom prst="rect">
            <a:avLst/>
          </a:prstGeom>
        </p:spPr>
        <p:txBody>
          <a:bodyPr vert="horz" lIns="101091" tIns="50543" rIns="101091" bIns="5054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7" y="9181412"/>
            <a:ext cx="1600200" cy="527404"/>
          </a:xfrm>
          <a:prstGeom prst="rect">
            <a:avLst/>
          </a:prstGeom>
        </p:spPr>
        <p:txBody>
          <a:bodyPr vert="horz" lIns="101091" tIns="50543" rIns="101091" bIns="5054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5" y="9181412"/>
            <a:ext cx="2171698" cy="527404"/>
          </a:xfrm>
          <a:prstGeom prst="rect">
            <a:avLst/>
          </a:prstGeom>
        </p:spPr>
        <p:txBody>
          <a:bodyPr vert="horz" lIns="101091" tIns="50543" rIns="101091" bIns="5054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8" y="9181412"/>
            <a:ext cx="1600200" cy="527404"/>
          </a:xfrm>
          <a:prstGeom prst="rect">
            <a:avLst/>
          </a:prstGeom>
        </p:spPr>
        <p:txBody>
          <a:bodyPr vert="horz" lIns="101091" tIns="50543" rIns="101091" bIns="5054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0898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9088" indent="-379088" algn="l" defTabSz="101089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21354" indent="-315908" algn="l" defTabSz="101089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63625" indent="-252724" algn="l" defTabSz="1010898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769071" indent="-252724" algn="l" defTabSz="101089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74523" indent="-252724" algn="l" defTabSz="101089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79972" indent="-252724" algn="l" defTabSz="10108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285421" indent="-252724" algn="l" defTabSz="10108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790870" indent="-252724" algn="l" defTabSz="10108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296322" indent="-252724" algn="l" defTabSz="10108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08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5449" algn="l" defTabSz="10108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0898" algn="l" defTabSz="10108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6350" algn="l" defTabSz="10108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1799" algn="l" defTabSz="10108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7248" algn="l" defTabSz="10108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2697" algn="l" defTabSz="10108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38146" algn="l" defTabSz="10108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43598" algn="l" defTabSz="10108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Ладыжец\Desktop\555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027"/>
            <a:ext cx="6858000" cy="990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4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777" y="8553400"/>
            <a:ext cx="1088230" cy="135259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747" y="1568624"/>
            <a:ext cx="5831584" cy="864096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МИССИЯ  ПРОЕКТА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3493"/>
            <a:ext cx="6858005" cy="1394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170776" y="2432720"/>
            <a:ext cx="6498584" cy="345638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координация действий администрации   </a:t>
            </a:r>
            <a:r>
              <a:rPr lang="ru-RU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Чернушинского</a:t>
            </a:r>
            <a:r>
              <a:rPr lang="ru-RU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округа, учреждений и предприятий, общественных организаций и жителей  </a:t>
            </a:r>
            <a:r>
              <a:rPr lang="ru-RU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Чернушинского</a:t>
            </a:r>
            <a:r>
              <a:rPr lang="ru-RU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 по сохранению исторической памяти защитников Отечества округа</a:t>
            </a:r>
          </a:p>
        </p:txBody>
      </p:sp>
      <p:sp>
        <p:nvSpPr>
          <p:cNvPr id="13" name="5-конечная звезда 12"/>
          <p:cNvSpPr/>
          <p:nvPr/>
        </p:nvSpPr>
        <p:spPr>
          <a:xfrm>
            <a:off x="246819" y="2530708"/>
            <a:ext cx="171485" cy="3340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91" tIns="50543" rIns="101091" bIns="50543"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242" y="6213414"/>
            <a:ext cx="5727521" cy="945854"/>
          </a:xfrm>
          <a:prstGeom prst="rect">
            <a:avLst/>
          </a:prstGeom>
          <a:noFill/>
        </p:spPr>
        <p:txBody>
          <a:bodyPr wrap="square" lIns="266145" tIns="133073" rIns="266145" bIns="133073">
            <a:spAutoFit/>
          </a:bodyPr>
          <a:lstStyle/>
          <a:p>
            <a:pPr algn="ctr"/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ЦЕЛЬ ПРОЕКТА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232175" y="7159268"/>
            <a:ext cx="6097341" cy="1826180"/>
          </a:xfrm>
          <a:prstGeom prst="rect">
            <a:avLst/>
          </a:prstGeom>
        </p:spPr>
        <p:txBody>
          <a:bodyPr vert="horz" lIns="101091" tIns="50543" rIns="101091" bIns="50543" rtlCol="0">
            <a:normAutofit/>
          </a:bodyPr>
          <a:lstStyle>
            <a:lvl1pPr marL="379088" indent="-379088" algn="l" defTabSz="101089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1354" indent="-315908" algn="l" defTabSz="101089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3625" indent="-252724" algn="l" defTabSz="101089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9071" indent="-252724" algn="l" defTabSz="101089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74523" indent="-252724" algn="l" defTabSz="101089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9972" indent="-252724" algn="l" defTabSz="101089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85421" indent="-252724" algn="l" defTabSz="101089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90870" indent="-252724" algn="l" defTabSz="101089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6322" indent="-252724" algn="l" defTabSz="101089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dirty="0" smtClean="0"/>
              <a:t>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системной работы по сохранению исторической памяти в Великой Отечественной войне, увековечению памяти при  защите Отечества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5-конечная звезда 10"/>
          <p:cNvSpPr/>
          <p:nvPr/>
        </p:nvSpPr>
        <p:spPr>
          <a:xfrm>
            <a:off x="478359" y="7401272"/>
            <a:ext cx="216023" cy="3340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91" tIns="50543" rIns="101091" bIns="50543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3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617" y="1496617"/>
            <a:ext cx="5657712" cy="864095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ЗАДАЧИ 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ПРОЕКТА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45" y="2272732"/>
            <a:ext cx="6480722" cy="5632595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системного подхода к сохранению памяти защитников Отечества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Контроль выполнения законодательства в части увековечения памяти защитников Отечества (Федеральный закон от 14 января 1993 г. № 4292-1)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Организация воспитательной и патриотической работы с молодежью на примерах подвигов защитников Отечества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Формирование </a:t>
            </a: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патриотических ценностей в молодежной среде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98" y="7905327"/>
            <a:ext cx="1484784" cy="1738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1" y="9"/>
            <a:ext cx="6835381" cy="13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-конечная звезда 5"/>
          <p:cNvSpPr/>
          <p:nvPr/>
        </p:nvSpPr>
        <p:spPr>
          <a:xfrm>
            <a:off x="488213" y="6560190"/>
            <a:ext cx="272267" cy="3340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91" tIns="50543" rIns="101091" bIns="50543"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528322" y="5336054"/>
            <a:ext cx="272267" cy="3340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91" tIns="50543" rIns="101091" bIns="50543"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483754" y="3270836"/>
            <a:ext cx="272270" cy="3340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91" tIns="50543" rIns="101091" bIns="50543"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457044" y="2439762"/>
            <a:ext cx="272270" cy="3340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91" tIns="50543" rIns="101091" bIns="50543"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Ладыжец\Desktop\1674061247_gas-kvas-com-p-risunok-na-temu-yunarmeitsi-10 — копия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2" y="7833321"/>
            <a:ext cx="3724832" cy="181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8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922" y="2909396"/>
            <a:ext cx="4110181" cy="3676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     </a:t>
            </a:r>
            <a:r>
              <a:rPr lang="ru-RU" sz="3200" dirty="0" smtClean="0"/>
              <a:t>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ероприятия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посвященные 100 -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летию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дня рождения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полного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кавалера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ордена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лавы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Гостева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П.А.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842" y="8257653"/>
            <a:ext cx="1340052" cy="164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5-конечная звезда 3"/>
          <p:cNvSpPr/>
          <p:nvPr/>
        </p:nvSpPr>
        <p:spPr>
          <a:xfrm>
            <a:off x="444872" y="3076427"/>
            <a:ext cx="247824" cy="3340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91" tIns="50543" rIns="101091" bIns="50543" rtlCol="0" anchor="ctr"/>
          <a:lstStyle/>
          <a:p>
            <a:pPr algn="ctr"/>
            <a:endParaRPr lang="ru-RU"/>
          </a:p>
        </p:txBody>
      </p:sp>
      <p:pic>
        <p:nvPicPr>
          <p:cNvPr id="6148" name="Picture 4" descr="https://sun9-30.userapi.com/impg/hGe1z1_bKiwbiFpkfLXVUTxrBZ1lp77vluSovg/YalBroWEvfg.jpg?size=2160x2160&amp;quality=96&amp;sign=f06f898c203c9b63d481c7bfe9547610&amp;type=alb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4232920"/>
            <a:ext cx="2232248" cy="235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sun9-77.userapi.com/impg/fj7bjoQ48nsmCSv30crm583CosZxsluAdxkkhg/1_t8KY_qvOA.jpg?size=2560x1707&amp;quality=95&amp;sign=8b64740199cbdc888903df6f147c2ade&amp;type=alb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6897216"/>
            <a:ext cx="3096344" cy="2352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C:\Users\Ладыжец\Desktop\Ладыжец Лариса.... 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143556"/>
            <a:ext cx="6857998" cy="156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232" y="8265369"/>
            <a:ext cx="1340768" cy="1610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" y="1416619"/>
            <a:ext cx="6840891" cy="1016101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5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5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РЕАЛИЗОВАННЫЕ МЕРОПРИЯТИ Я 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ПРОЕКТА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9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551" y="2864768"/>
            <a:ext cx="3448474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  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посвященные 110 -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летию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дня рождения Героя Советского Союза Иванова С.Г</a:t>
            </a:r>
            <a:r>
              <a:rPr lang="ru-RU" sz="3200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256" y="8463397"/>
            <a:ext cx="1124751" cy="144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7" y="21986"/>
            <a:ext cx="6835381" cy="13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 descr="https://sun9-29.userapi.com/impg/9KIhRvgkv033UYD3w_mPdn0jK0MQgFVt0vMZjw/ruWiIvmTrMU.jpg?size=960x1280&amp;quality=95&amp;sign=7854eeba76ed3a035f4395d9e85dab0e&amp;type=alb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1" y="6465168"/>
            <a:ext cx="2016223" cy="216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s://sun9-10.userapi.com/impg/MgzrmkK_krSBzqbLYq6jz0ul77r7owwxESLdqw/hdtgsX76e0k.jpg?size=1280x897&amp;quality=95&amp;sign=1f94469751cc54a4fcd13df1f895b164&amp;type=albu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5" y="3440832"/>
            <a:ext cx="2592289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5-конечная звезда 8"/>
          <p:cNvSpPr/>
          <p:nvPr/>
        </p:nvSpPr>
        <p:spPr>
          <a:xfrm>
            <a:off x="289805" y="2970948"/>
            <a:ext cx="247824" cy="3340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91" tIns="50543" rIns="101091" bIns="50543" rtlCol="0" anchor="ctr"/>
          <a:lstStyle/>
          <a:p>
            <a:pPr algn="ctr"/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232" y="8265369"/>
            <a:ext cx="1340768" cy="1610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723617" y="1784647"/>
            <a:ext cx="5657712" cy="936105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5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5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" y="1416619"/>
            <a:ext cx="6840891" cy="1016101"/>
          </a:xfrm>
          <a:prstGeom prst="rect">
            <a:avLst/>
          </a:prstGeom>
          <a:ln>
            <a:noFill/>
          </a:ln>
        </p:spPr>
        <p:txBody>
          <a:bodyPr vert="horz" lIns="101091" tIns="50543" rIns="101091" bIns="50543" rtlCol="0" anchor="ctr">
            <a:noAutofit/>
          </a:bodyPr>
          <a:lstStyle>
            <a:lvl1pPr algn="ctr" defTabSz="1010898" rtl="0" eaLnBrk="1" latinLnBrk="0" hangingPunct="1">
              <a:spcBef>
                <a:spcPct val="0"/>
              </a:spcBef>
              <a:buNone/>
              <a:defRPr sz="4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РЕАЛИЗОВАННЫЕ МЕРОПРИЯТИ Я  ПРОЕКТА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59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40" y="3080792"/>
            <a:ext cx="3744416" cy="3908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     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посвященные увековечению памяти погибших в ходе специальной военной операции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7" y="21986"/>
            <a:ext cx="6835381" cy="13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5-конечная звезда 8"/>
          <p:cNvSpPr/>
          <p:nvPr/>
        </p:nvSpPr>
        <p:spPr>
          <a:xfrm>
            <a:off x="332656" y="3148671"/>
            <a:ext cx="285396" cy="44030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91" tIns="50543" rIns="101091" bIns="50543"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sun9-52.userapi.com/impg/PTJYO9uzERZ9ZX4L3n429sE3LpOw-8cgFhvhvA/zECKT-ziefQ.jpg?size=2160x2160&amp;quality=96&amp;sign=490627e656e3edc89ce65b5ad43d4c75&amp;type=alb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447" y="3368823"/>
            <a:ext cx="2053203" cy="262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un9-5.userapi.com/impg/nYjjtEtAI63vfOzgD9yTw8IQea-DjL0rdTTg-w/eiE6G5Pgbbo.jpg?size=2560x1927&amp;quality=95&amp;sign=31032c9ef8938696acb20ff6258a8272&amp;type=alb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6897216"/>
            <a:ext cx="265658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23617" y="1784647"/>
            <a:ext cx="5657712" cy="936105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5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5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2627" y="1416619"/>
            <a:ext cx="6818266" cy="1016101"/>
          </a:xfrm>
          <a:prstGeom prst="rect">
            <a:avLst/>
          </a:prstGeom>
          <a:ln>
            <a:noFill/>
          </a:ln>
        </p:spPr>
        <p:txBody>
          <a:bodyPr vert="horz" lIns="101091" tIns="50543" rIns="101091" bIns="50543" rtlCol="0" anchor="ctr">
            <a:noAutofit/>
          </a:bodyPr>
          <a:lstStyle>
            <a:lvl1pPr algn="ctr" defTabSz="1010898" rtl="0" eaLnBrk="1" latinLnBrk="0" hangingPunct="1">
              <a:spcBef>
                <a:spcPct val="0"/>
              </a:spcBef>
              <a:buNone/>
              <a:defRPr sz="4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sz="5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РЕАЛИЗОВАННЫЕ МЕРОПРИЯТИ Я  ПРОЕКТА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endParaRPr lang="ru-RU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232" y="8265369"/>
            <a:ext cx="1340768" cy="1610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23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85182"/>
            <a:ext cx="6795842" cy="1495839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ПЛАНИРУЕМЫЕ МЕРОПРИЯТИЯ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В РАМКАХ ПРОЕКТА</a:t>
            </a:r>
            <a:r>
              <a:rPr lang="ru-RU" sz="4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41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774" y="2971390"/>
            <a:ext cx="3618266" cy="6381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200" dirty="0"/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«Лучшие  музеи общеобразовательных организаций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Чернушинского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Номинации: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Экскурсовод музея образовательной организации по экспозиции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«Военнослужащие – участники специальной операции, проявившие отвагу, мужество и героизм»;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«Музей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военно-патриотического профиля»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240" y="8435406"/>
            <a:ext cx="1196250" cy="1470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539" y="9"/>
            <a:ext cx="6835381" cy="13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341" y="4057526"/>
            <a:ext cx="2963172" cy="2381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5-конечная звезда 8"/>
          <p:cNvSpPr/>
          <p:nvPr/>
        </p:nvSpPr>
        <p:spPr>
          <a:xfrm>
            <a:off x="386109" y="5095646"/>
            <a:ext cx="148149" cy="16703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91" tIns="50543" rIns="101091" bIns="50543"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349586" y="7689304"/>
            <a:ext cx="148149" cy="16703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91" tIns="50543" rIns="101091" bIns="50543"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1496616"/>
            <a:ext cx="6795842" cy="1495839"/>
          </a:xfrm>
          <a:prstGeom prst="rect">
            <a:avLst/>
          </a:prstGeom>
          <a:ln>
            <a:noFill/>
          </a:ln>
        </p:spPr>
        <p:txBody>
          <a:bodyPr vert="horz" lIns="101091" tIns="50543" rIns="101091" bIns="50543" rtlCol="0" anchor="ctr">
            <a:noAutofit/>
          </a:bodyPr>
          <a:lstStyle>
            <a:lvl1pPr algn="ctr" defTabSz="1010898" rtl="0" eaLnBrk="1" latinLnBrk="0" hangingPunct="1">
              <a:spcBef>
                <a:spcPct val="0"/>
              </a:spcBef>
              <a:buNone/>
              <a:defRPr sz="4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ru-RU" sz="41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" y="1728641"/>
            <a:ext cx="6835381" cy="124813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ПЛАНИРУЕМЫЕ МЕРОПРИЯТИЯ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В РАМКАХ ПРОЕКТА</a:t>
            </a:r>
            <a:endParaRPr lang="ru-RU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3" y="3296736"/>
            <a:ext cx="3002205" cy="38855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   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«Лучшие юнармейские отряды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Чернушинского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конкурса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72" y="8385387"/>
            <a:ext cx="1088230" cy="1520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9"/>
            <a:ext cx="6835381" cy="13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5-конечная звезда 6"/>
          <p:cNvSpPr/>
          <p:nvPr/>
        </p:nvSpPr>
        <p:spPr>
          <a:xfrm>
            <a:off x="149642" y="3433828"/>
            <a:ext cx="192619" cy="3340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91" tIns="50543" rIns="101091" bIns="50543" rtlCol="0" anchor="ctr"/>
          <a:lstStyle/>
          <a:p>
            <a:pPr algn="ctr"/>
            <a:endParaRPr lang="ru-RU"/>
          </a:p>
        </p:txBody>
      </p:sp>
      <p:pic>
        <p:nvPicPr>
          <p:cNvPr id="7171" name="Picture 3" descr="https://sun9-31.userapi.com/impg/qvugtFqdcfW1IVHs_5JnTw5LmbquAmaG1FnG3A/djkpK3MDw6w.jpg?size=624x468&amp;quality=95&amp;sign=365da2001686c04183cd1fdc398cdf46&amp;type=alb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217" y="3767888"/>
            <a:ext cx="2602957" cy="274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https://sun9-80.userapi.com/impg/aQfksClmfw0Jz_eiwakNLx8JPU-nZJbR6xs2Cg/SvUEGnp5NC4.jpg?size=1620x2160&amp;quality=95&amp;sign=a9c9249670de5c0028c6c958b030babb&amp;type=albu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0" y="7293284"/>
            <a:ext cx="1788893" cy="1934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232" y="8265369"/>
            <a:ext cx="1340768" cy="1610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727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181</Words>
  <Application>Microsoft Office PowerPoint</Application>
  <PresentationFormat>Лист A4 (210x297 мм)</PresentationFormat>
  <Paragraphs>28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МИССИЯ  ПРОЕКТА</vt:lpstr>
      <vt:lpstr> ЗАДАЧИ  ПРОЕКТА </vt:lpstr>
      <vt:lpstr> РЕАЛИЗОВАННЫЕ МЕРОПРИЯТИ Я  ПРОЕКТА </vt:lpstr>
      <vt:lpstr>  </vt:lpstr>
      <vt:lpstr>  </vt:lpstr>
      <vt:lpstr> ПЛАНИРУЕМЫЕ МЕРОПРИЯТИЯ В РАМКАХ ПРОЕКТА </vt:lpstr>
      <vt:lpstr>ПЛАНИРУЕМЫЕ МЕРОПРИЯТИЯ В РАМКАХ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Ладыжец</dc:creator>
  <cp:lastModifiedBy>Ладыжец</cp:lastModifiedBy>
  <cp:revision>47</cp:revision>
  <cp:lastPrinted>2024-05-28T11:55:11Z</cp:lastPrinted>
  <dcterms:created xsi:type="dcterms:W3CDTF">2024-05-28T06:35:08Z</dcterms:created>
  <dcterms:modified xsi:type="dcterms:W3CDTF">2024-05-30T04:46:06Z</dcterms:modified>
</cp:coreProperties>
</file>